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8288000" cy="10287000"/>
  <p:notesSz cx="6858000" cy="9144000"/>
  <p:embeddedFontLst>
    <p:embeddedFont>
      <p:font typeface="Blinker" panose="020B0604020202020204" charset="0"/>
      <p:regular r:id="rId11"/>
    </p:embeddedFon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Garet" panose="020B0604020202020204" charset="0"/>
      <p:regular r:id="rId16"/>
    </p:embeddedFont>
    <p:embeddedFont>
      <p:font typeface="Garet Bold" panose="020B0604020202020204" charset="0"/>
      <p:regular r:id="rId17"/>
    </p:embeddedFont>
    <p:embeddedFont>
      <p:font typeface="Glacial Indifference" panose="020B0604020202020204" charset="0"/>
      <p:regular r:id="rId18"/>
    </p:embeddedFont>
    <p:embeddedFont>
      <p:font typeface="Glacial Indifference Bold" panose="020B0604020202020204" charset="0"/>
      <p:regular r:id="rId19"/>
    </p:embeddedFont>
    <p:embeddedFont>
      <p:font typeface="League Spartan" panose="020B0604020202020204" charset="0"/>
      <p:regular r:id="rId20"/>
    </p:embeddedFont>
    <p:embeddedFont>
      <p:font typeface="Mont Bold" panose="020B0604020202020204" charset="0"/>
      <p:regular r:id="rId21"/>
    </p:embeddedFont>
    <p:embeddedFont>
      <p:font typeface="Poppins" panose="00000500000000000000" pitchFamily="2" charset="0"/>
      <p:regular r:id="rId22"/>
      <p:bold r:id="rId23"/>
      <p:italic r:id="rId24"/>
      <p:boldItalic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C1F7F44-C0C6-4B1D-8A21-809D050972C1}" v="43" dt="2023-10-28T06:19:03.67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61" autoAdjust="0"/>
    <p:restoredTop sz="94622" autoAdjust="0"/>
  </p:normalViewPr>
  <p:slideViewPr>
    <p:cSldViewPr>
      <p:cViewPr varScale="1">
        <p:scale>
          <a:sx n="52" d="100"/>
          <a:sy n="52" d="100"/>
        </p:scale>
        <p:origin x="864" y="8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font" Target="fonts/font15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font" Target="fonts/font14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font" Target="fonts/font13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9.fntdata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font" Target="fonts/font12.fntdata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ravya Kunchala" userId="30d029e5696d328a" providerId="LiveId" clId="{6C1F7F44-C0C6-4B1D-8A21-809D050972C1}"/>
    <pc:docChg chg="undo custSel modSld">
      <pc:chgData name="Sravya Kunchala" userId="30d029e5696d328a" providerId="LiveId" clId="{6C1F7F44-C0C6-4B1D-8A21-809D050972C1}" dt="2023-10-28T06:31:11.266" v="2170" actId="14100"/>
      <pc:docMkLst>
        <pc:docMk/>
      </pc:docMkLst>
      <pc:sldChg chg="addSp delSp modSp mod">
        <pc:chgData name="Sravya Kunchala" userId="30d029e5696d328a" providerId="LiveId" clId="{6C1F7F44-C0C6-4B1D-8A21-809D050972C1}" dt="2023-10-28T05:44:59.498" v="685" actId="113"/>
        <pc:sldMkLst>
          <pc:docMk/>
          <pc:sldMk cId="0" sldId="257"/>
        </pc:sldMkLst>
        <pc:spChg chg="mod">
          <ac:chgData name="Sravya Kunchala" userId="30d029e5696d328a" providerId="LiveId" clId="{6C1F7F44-C0C6-4B1D-8A21-809D050972C1}" dt="2023-10-28T05:38:16.639" v="406" actId="1076"/>
          <ac:spMkLst>
            <pc:docMk/>
            <pc:sldMk cId="0" sldId="257"/>
            <ac:spMk id="2" creationId="{00000000-0000-0000-0000-000000000000}"/>
          </ac:spMkLst>
        </pc:spChg>
        <pc:spChg chg="mod">
          <ac:chgData name="Sravya Kunchala" userId="30d029e5696d328a" providerId="LiveId" clId="{6C1F7F44-C0C6-4B1D-8A21-809D050972C1}" dt="2023-10-28T05:37:43.116" v="401" actId="1076"/>
          <ac:spMkLst>
            <pc:docMk/>
            <pc:sldMk cId="0" sldId="257"/>
            <ac:spMk id="3" creationId="{00000000-0000-0000-0000-000000000000}"/>
          </ac:spMkLst>
        </pc:spChg>
        <pc:spChg chg="mod">
          <ac:chgData name="Sravya Kunchala" userId="30d029e5696d328a" providerId="LiveId" clId="{6C1F7F44-C0C6-4B1D-8A21-809D050972C1}" dt="2023-10-28T05:44:59.498" v="685" actId="113"/>
          <ac:spMkLst>
            <pc:docMk/>
            <pc:sldMk cId="0" sldId="257"/>
            <ac:spMk id="7" creationId="{00000000-0000-0000-0000-000000000000}"/>
          </ac:spMkLst>
        </pc:spChg>
        <pc:spChg chg="mod ord">
          <ac:chgData name="Sravya Kunchala" userId="30d029e5696d328a" providerId="LiveId" clId="{6C1F7F44-C0C6-4B1D-8A21-809D050972C1}" dt="2023-10-28T05:38:30.812" v="408" actId="166"/>
          <ac:spMkLst>
            <pc:docMk/>
            <pc:sldMk cId="0" sldId="257"/>
            <ac:spMk id="12" creationId="{00000000-0000-0000-0000-000000000000}"/>
          </ac:spMkLst>
        </pc:spChg>
        <pc:grpChg chg="del">
          <ac:chgData name="Sravya Kunchala" userId="30d029e5696d328a" providerId="LiveId" clId="{6C1F7F44-C0C6-4B1D-8A21-809D050972C1}" dt="2023-10-28T05:34:40.522" v="373" actId="21"/>
          <ac:grpSpMkLst>
            <pc:docMk/>
            <pc:sldMk cId="0" sldId="257"/>
            <ac:grpSpMk id="9" creationId="{00000000-0000-0000-0000-000000000000}"/>
          </ac:grpSpMkLst>
        </pc:grpChg>
        <pc:picChg chg="add del mod">
          <ac:chgData name="Sravya Kunchala" userId="30d029e5696d328a" providerId="LiveId" clId="{6C1F7F44-C0C6-4B1D-8A21-809D050972C1}" dt="2023-10-28T05:36:34.424" v="388" actId="21"/>
          <ac:picMkLst>
            <pc:docMk/>
            <pc:sldMk cId="0" sldId="257"/>
            <ac:picMk id="14" creationId="{CBC95747-CDDB-3FB6-E15E-115231EBCD61}"/>
          </ac:picMkLst>
        </pc:picChg>
        <pc:picChg chg="add mod">
          <ac:chgData name="Sravya Kunchala" userId="30d029e5696d328a" providerId="LiveId" clId="{6C1F7F44-C0C6-4B1D-8A21-809D050972C1}" dt="2023-10-28T05:38:09.928" v="405" actId="1076"/>
          <ac:picMkLst>
            <pc:docMk/>
            <pc:sldMk cId="0" sldId="257"/>
            <ac:picMk id="1026" creationId="{E512DD93-B50F-E2AD-9997-8EB38A505910}"/>
          </ac:picMkLst>
        </pc:picChg>
      </pc:sldChg>
      <pc:sldChg chg="modSp mod">
        <pc:chgData name="Sravya Kunchala" userId="30d029e5696d328a" providerId="LiveId" clId="{6C1F7F44-C0C6-4B1D-8A21-809D050972C1}" dt="2023-10-28T05:44:50.070" v="684" actId="113"/>
        <pc:sldMkLst>
          <pc:docMk/>
          <pc:sldMk cId="0" sldId="258"/>
        </pc:sldMkLst>
        <pc:spChg chg="mod">
          <ac:chgData name="Sravya Kunchala" userId="30d029e5696d328a" providerId="LiveId" clId="{6C1F7F44-C0C6-4B1D-8A21-809D050972C1}" dt="2023-10-28T05:44:50.070" v="684" actId="113"/>
          <ac:spMkLst>
            <pc:docMk/>
            <pc:sldMk cId="0" sldId="258"/>
            <ac:spMk id="14" creationId="{BAB6F7D4-4C8E-21BA-DDE9-5A6AAB12CE04}"/>
          </ac:spMkLst>
        </pc:spChg>
      </pc:sldChg>
      <pc:sldChg chg="addSp modSp mod">
        <pc:chgData name="Sravya Kunchala" userId="30d029e5696d328a" providerId="LiveId" clId="{6C1F7F44-C0C6-4B1D-8A21-809D050972C1}" dt="2023-10-28T06:14:42.477" v="1686" actId="113"/>
        <pc:sldMkLst>
          <pc:docMk/>
          <pc:sldMk cId="0" sldId="259"/>
        </pc:sldMkLst>
        <pc:spChg chg="mod">
          <ac:chgData name="Sravya Kunchala" userId="30d029e5696d328a" providerId="LiveId" clId="{6C1F7F44-C0C6-4B1D-8A21-809D050972C1}" dt="2023-10-28T05:38:59.990" v="409" actId="20577"/>
          <ac:spMkLst>
            <pc:docMk/>
            <pc:sldMk cId="0" sldId="259"/>
            <ac:spMk id="7" creationId="{00000000-0000-0000-0000-000000000000}"/>
          </ac:spMkLst>
        </pc:spChg>
        <pc:spChg chg="mod">
          <ac:chgData name="Sravya Kunchala" userId="30d029e5696d328a" providerId="LiveId" clId="{6C1F7F44-C0C6-4B1D-8A21-809D050972C1}" dt="2023-10-28T05:39:09.275" v="411" actId="20577"/>
          <ac:spMkLst>
            <pc:docMk/>
            <pc:sldMk cId="0" sldId="259"/>
            <ac:spMk id="8" creationId="{00000000-0000-0000-0000-000000000000}"/>
          </ac:spMkLst>
        </pc:spChg>
        <pc:spChg chg="mod">
          <ac:chgData name="Sravya Kunchala" userId="30d029e5696d328a" providerId="LiveId" clId="{6C1F7F44-C0C6-4B1D-8A21-809D050972C1}" dt="2023-10-28T05:39:12.961" v="412" actId="20577"/>
          <ac:spMkLst>
            <pc:docMk/>
            <pc:sldMk cId="0" sldId="259"/>
            <ac:spMk id="9" creationId="{00000000-0000-0000-0000-000000000000}"/>
          </ac:spMkLst>
        </pc:spChg>
        <pc:spChg chg="add mod">
          <ac:chgData name="Sravya Kunchala" userId="30d029e5696d328a" providerId="LiveId" clId="{6C1F7F44-C0C6-4B1D-8A21-809D050972C1}" dt="2023-10-28T06:14:42.477" v="1686" actId="113"/>
          <ac:spMkLst>
            <pc:docMk/>
            <pc:sldMk cId="0" sldId="259"/>
            <ac:spMk id="15" creationId="{423E1D88-9156-C814-343F-017EA65D902D}"/>
          </ac:spMkLst>
        </pc:spChg>
      </pc:sldChg>
      <pc:sldChg chg="modSp mod">
        <pc:chgData name="Sravya Kunchala" userId="30d029e5696d328a" providerId="LiveId" clId="{6C1F7F44-C0C6-4B1D-8A21-809D050972C1}" dt="2023-10-28T06:25:15.398" v="2150" actId="20577"/>
        <pc:sldMkLst>
          <pc:docMk/>
          <pc:sldMk cId="0" sldId="260"/>
        </pc:sldMkLst>
        <pc:spChg chg="mod">
          <ac:chgData name="Sravya Kunchala" userId="30d029e5696d328a" providerId="LiveId" clId="{6C1F7F44-C0C6-4B1D-8A21-809D050972C1}" dt="2023-10-28T06:25:15.398" v="2150" actId="20577"/>
          <ac:spMkLst>
            <pc:docMk/>
            <pc:sldMk cId="0" sldId="260"/>
            <ac:spMk id="5" creationId="{00000000-0000-0000-0000-000000000000}"/>
          </ac:spMkLst>
        </pc:spChg>
        <pc:spChg chg="mod">
          <ac:chgData name="Sravya Kunchala" userId="30d029e5696d328a" providerId="LiveId" clId="{6C1F7F44-C0C6-4B1D-8A21-809D050972C1}" dt="2023-10-28T06:16:46.850" v="1914" actId="20577"/>
          <ac:spMkLst>
            <pc:docMk/>
            <pc:sldMk cId="0" sldId="260"/>
            <ac:spMk id="6" creationId="{00000000-0000-0000-0000-000000000000}"/>
          </ac:spMkLst>
        </pc:spChg>
        <pc:spChg chg="mod">
          <ac:chgData name="Sravya Kunchala" userId="30d029e5696d328a" providerId="LiveId" clId="{6C1F7F44-C0C6-4B1D-8A21-809D050972C1}" dt="2023-10-28T06:11:01.669" v="1559" actId="20577"/>
          <ac:spMkLst>
            <pc:docMk/>
            <pc:sldMk cId="0" sldId="260"/>
            <ac:spMk id="7" creationId="{00000000-0000-0000-0000-000000000000}"/>
          </ac:spMkLst>
        </pc:spChg>
        <pc:grpChg chg="mod">
          <ac:chgData name="Sravya Kunchala" userId="30d029e5696d328a" providerId="LiveId" clId="{6C1F7F44-C0C6-4B1D-8A21-809D050972C1}" dt="2023-10-28T06:13:45.056" v="1684" actId="1076"/>
          <ac:grpSpMkLst>
            <pc:docMk/>
            <pc:sldMk cId="0" sldId="260"/>
            <ac:grpSpMk id="3" creationId="{00000000-0000-0000-0000-000000000000}"/>
          </ac:grpSpMkLst>
        </pc:grpChg>
      </pc:sldChg>
      <pc:sldChg chg="modSp mod">
        <pc:chgData name="Sravya Kunchala" userId="30d029e5696d328a" providerId="LiveId" clId="{6C1F7F44-C0C6-4B1D-8A21-809D050972C1}" dt="2023-10-28T06:16:29.888" v="1726" actId="1076"/>
        <pc:sldMkLst>
          <pc:docMk/>
          <pc:sldMk cId="0" sldId="261"/>
        </pc:sldMkLst>
        <pc:spChg chg="mod">
          <ac:chgData name="Sravya Kunchala" userId="30d029e5696d328a" providerId="LiveId" clId="{6C1F7F44-C0C6-4B1D-8A21-809D050972C1}" dt="2023-10-28T06:16:23.080" v="1725" actId="1076"/>
          <ac:spMkLst>
            <pc:docMk/>
            <pc:sldMk cId="0" sldId="261"/>
            <ac:spMk id="2" creationId="{00000000-0000-0000-0000-000000000000}"/>
          </ac:spMkLst>
        </pc:spChg>
        <pc:spChg chg="mod">
          <ac:chgData name="Sravya Kunchala" userId="30d029e5696d328a" providerId="LiveId" clId="{6C1F7F44-C0C6-4B1D-8A21-809D050972C1}" dt="2023-10-28T06:16:29.888" v="1726" actId="1076"/>
          <ac:spMkLst>
            <pc:docMk/>
            <pc:sldMk cId="0" sldId="261"/>
            <ac:spMk id="5" creationId="{00000000-0000-0000-0000-000000000000}"/>
          </ac:spMkLst>
        </pc:spChg>
      </pc:sldChg>
      <pc:sldChg chg="addSp delSp modSp mod">
        <pc:chgData name="Sravya Kunchala" userId="30d029e5696d328a" providerId="LiveId" clId="{6C1F7F44-C0C6-4B1D-8A21-809D050972C1}" dt="2023-10-28T06:27:00.474" v="2154" actId="1076"/>
        <pc:sldMkLst>
          <pc:docMk/>
          <pc:sldMk cId="0" sldId="262"/>
        </pc:sldMkLst>
        <pc:spChg chg="mod">
          <ac:chgData name="Sravya Kunchala" userId="30d029e5696d328a" providerId="LiveId" clId="{6C1F7F44-C0C6-4B1D-8A21-809D050972C1}" dt="2023-10-28T06:27:00.474" v="2154" actId="1076"/>
          <ac:spMkLst>
            <pc:docMk/>
            <pc:sldMk cId="0" sldId="262"/>
            <ac:spMk id="2" creationId="{00000000-0000-0000-0000-000000000000}"/>
          </ac:spMkLst>
        </pc:spChg>
        <pc:spChg chg="del mod">
          <ac:chgData name="Sravya Kunchala" userId="30d029e5696d328a" providerId="LiveId" clId="{6C1F7F44-C0C6-4B1D-8A21-809D050972C1}" dt="2023-10-28T05:51:46.652" v="912"/>
          <ac:spMkLst>
            <pc:docMk/>
            <pc:sldMk cId="0" sldId="262"/>
            <ac:spMk id="10" creationId="{00000000-0000-0000-0000-000000000000}"/>
          </ac:spMkLst>
        </pc:spChg>
        <pc:spChg chg="add del mod">
          <ac:chgData name="Sravya Kunchala" userId="30d029e5696d328a" providerId="LiveId" clId="{6C1F7F44-C0C6-4B1D-8A21-809D050972C1}" dt="2023-10-28T05:51:46.652" v="914"/>
          <ac:spMkLst>
            <pc:docMk/>
            <pc:sldMk cId="0" sldId="262"/>
            <ac:spMk id="11" creationId="{D871224A-0D40-174C-61C2-3EDCC5834571}"/>
          </ac:spMkLst>
        </pc:spChg>
        <pc:spChg chg="add del mod">
          <ac:chgData name="Sravya Kunchala" userId="30d029e5696d328a" providerId="LiveId" clId="{6C1F7F44-C0C6-4B1D-8A21-809D050972C1}" dt="2023-10-28T05:51:46.652" v="916"/>
          <ac:spMkLst>
            <pc:docMk/>
            <pc:sldMk cId="0" sldId="262"/>
            <ac:spMk id="12" creationId="{9AA245A5-DCD2-BD27-B95D-4AEB510C0FE3}"/>
          </ac:spMkLst>
        </pc:spChg>
        <pc:spChg chg="add mod">
          <ac:chgData name="Sravya Kunchala" userId="30d029e5696d328a" providerId="LiveId" clId="{6C1F7F44-C0C6-4B1D-8A21-809D050972C1}" dt="2023-10-28T06:26:59.547" v="2153" actId="12"/>
          <ac:spMkLst>
            <pc:docMk/>
            <pc:sldMk cId="0" sldId="262"/>
            <ac:spMk id="13" creationId="{FF50B2CA-5D99-8892-8FA4-8DC42A7B2662}"/>
          </ac:spMkLst>
        </pc:spChg>
      </pc:sldChg>
      <pc:sldChg chg="addSp delSp modSp mod">
        <pc:chgData name="Sravya Kunchala" userId="30d029e5696d328a" providerId="LiveId" clId="{6C1F7F44-C0C6-4B1D-8A21-809D050972C1}" dt="2023-10-28T06:31:11.266" v="2170" actId="14100"/>
        <pc:sldMkLst>
          <pc:docMk/>
          <pc:sldMk cId="0" sldId="263"/>
        </pc:sldMkLst>
        <pc:spChg chg="mod">
          <ac:chgData name="Sravya Kunchala" userId="30d029e5696d328a" providerId="LiveId" clId="{6C1F7F44-C0C6-4B1D-8A21-809D050972C1}" dt="2023-10-28T06:06:26.810" v="1114" actId="14100"/>
          <ac:spMkLst>
            <pc:docMk/>
            <pc:sldMk cId="0" sldId="263"/>
            <ac:spMk id="2" creationId="{00000000-0000-0000-0000-000000000000}"/>
          </ac:spMkLst>
        </pc:spChg>
        <pc:spChg chg="mod">
          <ac:chgData name="Sravya Kunchala" userId="30d029e5696d328a" providerId="LiveId" clId="{6C1F7F44-C0C6-4B1D-8A21-809D050972C1}" dt="2023-10-28T06:31:08.003" v="2167" actId="1076"/>
          <ac:spMkLst>
            <pc:docMk/>
            <pc:sldMk cId="0" sldId="263"/>
            <ac:spMk id="3" creationId="{00000000-0000-0000-0000-000000000000}"/>
          </ac:spMkLst>
        </pc:spChg>
        <pc:spChg chg="mod">
          <ac:chgData name="Sravya Kunchala" userId="30d029e5696d328a" providerId="LiveId" clId="{6C1F7F44-C0C6-4B1D-8A21-809D050972C1}" dt="2023-10-28T05:59:22.413" v="1087" actId="1076"/>
          <ac:spMkLst>
            <pc:docMk/>
            <pc:sldMk cId="0" sldId="263"/>
            <ac:spMk id="5" creationId="{00000000-0000-0000-0000-000000000000}"/>
          </ac:spMkLst>
        </pc:spChg>
        <pc:spChg chg="del topLvl">
          <ac:chgData name="Sravya Kunchala" userId="30d029e5696d328a" providerId="LiveId" clId="{6C1F7F44-C0C6-4B1D-8A21-809D050972C1}" dt="2023-10-28T05:57:40.994" v="1062" actId="21"/>
          <ac:spMkLst>
            <pc:docMk/>
            <pc:sldMk cId="0" sldId="263"/>
            <ac:spMk id="7" creationId="{00000000-0000-0000-0000-000000000000}"/>
          </ac:spMkLst>
        </pc:spChg>
        <pc:spChg chg="mod">
          <ac:chgData name="Sravya Kunchala" userId="30d029e5696d328a" providerId="LiveId" clId="{6C1F7F44-C0C6-4B1D-8A21-809D050972C1}" dt="2023-10-28T05:55:33.447" v="1051" actId="20577"/>
          <ac:spMkLst>
            <pc:docMk/>
            <pc:sldMk cId="0" sldId="263"/>
            <ac:spMk id="20" creationId="{00000000-0000-0000-0000-000000000000}"/>
          </ac:spMkLst>
        </pc:spChg>
        <pc:spChg chg="del mod">
          <ac:chgData name="Sravya Kunchala" userId="30d029e5696d328a" providerId="LiveId" clId="{6C1F7F44-C0C6-4B1D-8A21-809D050972C1}" dt="2023-10-28T05:57:10.688" v="1056"/>
          <ac:spMkLst>
            <pc:docMk/>
            <pc:sldMk cId="0" sldId="263"/>
            <ac:spMk id="21" creationId="{00000000-0000-0000-0000-000000000000}"/>
          </ac:spMkLst>
        </pc:spChg>
        <pc:spChg chg="del mod">
          <ac:chgData name="Sravya Kunchala" userId="30d029e5696d328a" providerId="LiveId" clId="{6C1F7F44-C0C6-4B1D-8A21-809D050972C1}" dt="2023-10-28T05:57:10.710" v="1058"/>
          <ac:spMkLst>
            <pc:docMk/>
            <pc:sldMk cId="0" sldId="263"/>
            <ac:spMk id="22" creationId="{00000000-0000-0000-0000-000000000000}"/>
          </ac:spMkLst>
        </pc:spChg>
        <pc:spChg chg="del mod">
          <ac:chgData name="Sravya Kunchala" userId="30d029e5696d328a" providerId="LiveId" clId="{6C1F7F44-C0C6-4B1D-8A21-809D050972C1}" dt="2023-10-28T05:53:20.479" v="944"/>
          <ac:spMkLst>
            <pc:docMk/>
            <pc:sldMk cId="0" sldId="263"/>
            <ac:spMk id="23" creationId="{00000000-0000-0000-0000-000000000000}"/>
          </ac:spMkLst>
        </pc:spChg>
        <pc:spChg chg="del mod">
          <ac:chgData name="Sravya Kunchala" userId="30d029e5696d328a" providerId="LiveId" clId="{6C1F7F44-C0C6-4B1D-8A21-809D050972C1}" dt="2023-10-28T05:53:20.475" v="942"/>
          <ac:spMkLst>
            <pc:docMk/>
            <pc:sldMk cId="0" sldId="263"/>
            <ac:spMk id="24" creationId="{00000000-0000-0000-0000-000000000000}"/>
          </ac:spMkLst>
        </pc:spChg>
        <pc:spChg chg="mod">
          <ac:chgData name="Sravya Kunchala" userId="30d029e5696d328a" providerId="LiveId" clId="{6C1F7F44-C0C6-4B1D-8A21-809D050972C1}" dt="2023-10-28T05:58:32.966" v="1082" actId="207"/>
          <ac:spMkLst>
            <pc:docMk/>
            <pc:sldMk cId="0" sldId="263"/>
            <ac:spMk id="25" creationId="{00000000-0000-0000-0000-000000000000}"/>
          </ac:spMkLst>
        </pc:spChg>
        <pc:spChg chg="del mod">
          <ac:chgData name="Sravya Kunchala" userId="30d029e5696d328a" providerId="LiveId" clId="{6C1F7F44-C0C6-4B1D-8A21-809D050972C1}" dt="2023-10-28T05:54:07.971" v="974"/>
          <ac:spMkLst>
            <pc:docMk/>
            <pc:sldMk cId="0" sldId="263"/>
            <ac:spMk id="26" creationId="{00000000-0000-0000-0000-000000000000}"/>
          </ac:spMkLst>
        </pc:spChg>
        <pc:spChg chg="mod">
          <ac:chgData name="Sravya Kunchala" userId="30d029e5696d328a" providerId="LiveId" clId="{6C1F7F44-C0C6-4B1D-8A21-809D050972C1}" dt="2023-10-28T06:19:53.207" v="1944" actId="1076"/>
          <ac:spMkLst>
            <pc:docMk/>
            <pc:sldMk cId="0" sldId="263"/>
            <ac:spMk id="27" creationId="{00000000-0000-0000-0000-000000000000}"/>
          </ac:spMkLst>
        </pc:spChg>
        <pc:spChg chg="del mod">
          <ac:chgData name="Sravya Kunchala" userId="30d029e5696d328a" providerId="LiveId" clId="{6C1F7F44-C0C6-4B1D-8A21-809D050972C1}" dt="2023-10-28T05:54:07.971" v="976"/>
          <ac:spMkLst>
            <pc:docMk/>
            <pc:sldMk cId="0" sldId="263"/>
            <ac:spMk id="28" creationId="{00000000-0000-0000-0000-000000000000}"/>
          </ac:spMkLst>
        </pc:spChg>
        <pc:spChg chg="add mod">
          <ac:chgData name="Sravya Kunchala" userId="30d029e5696d328a" providerId="LiveId" clId="{6C1F7F44-C0C6-4B1D-8A21-809D050972C1}" dt="2023-10-28T06:17:24.375" v="1919" actId="14100"/>
          <ac:spMkLst>
            <pc:docMk/>
            <pc:sldMk cId="0" sldId="263"/>
            <ac:spMk id="29" creationId="{E84CE99E-D413-DC19-EA55-DC90873E35D9}"/>
          </ac:spMkLst>
        </pc:spChg>
        <pc:spChg chg="add mod">
          <ac:chgData name="Sravya Kunchala" userId="30d029e5696d328a" providerId="LiveId" clId="{6C1F7F44-C0C6-4B1D-8A21-809D050972C1}" dt="2023-10-28T06:01:40.483" v="1106" actId="14100"/>
          <ac:spMkLst>
            <pc:docMk/>
            <pc:sldMk cId="0" sldId="263"/>
            <ac:spMk id="30" creationId="{FB37BDEE-E30A-A15C-C581-C3128AEE7FE4}"/>
          </ac:spMkLst>
        </pc:spChg>
        <pc:grpChg chg="mod">
          <ac:chgData name="Sravya Kunchala" userId="30d029e5696d328a" providerId="LiveId" clId="{6C1F7F44-C0C6-4B1D-8A21-809D050972C1}" dt="2023-10-28T06:18:25.075" v="1924" actId="1076"/>
          <ac:grpSpMkLst>
            <pc:docMk/>
            <pc:sldMk cId="0" sldId="263"/>
            <ac:grpSpMk id="4" creationId="{00000000-0000-0000-0000-000000000000}"/>
          </ac:grpSpMkLst>
        </pc:grpChg>
        <pc:grpChg chg="del mod">
          <ac:chgData name="Sravya Kunchala" userId="30d029e5696d328a" providerId="LiveId" clId="{6C1F7F44-C0C6-4B1D-8A21-809D050972C1}" dt="2023-10-28T05:57:40.994" v="1062" actId="21"/>
          <ac:grpSpMkLst>
            <pc:docMk/>
            <pc:sldMk cId="0" sldId="263"/>
            <ac:grpSpMk id="6" creationId="{00000000-0000-0000-0000-000000000000}"/>
          </ac:grpSpMkLst>
        </pc:grpChg>
        <pc:grpChg chg="del">
          <ac:chgData name="Sravya Kunchala" userId="30d029e5696d328a" providerId="LiveId" clId="{6C1F7F44-C0C6-4B1D-8A21-809D050972C1}" dt="2023-10-28T05:52:41.654" v="917" actId="21"/>
          <ac:grpSpMkLst>
            <pc:docMk/>
            <pc:sldMk cId="0" sldId="263"/>
            <ac:grpSpMk id="8" creationId="{00000000-0000-0000-0000-000000000000}"/>
          </ac:grpSpMkLst>
        </pc:grpChg>
        <pc:grpChg chg="del">
          <ac:chgData name="Sravya Kunchala" userId="30d029e5696d328a" providerId="LiveId" clId="{6C1F7F44-C0C6-4B1D-8A21-809D050972C1}" dt="2023-10-28T05:52:51.432" v="918" actId="21"/>
          <ac:grpSpMkLst>
            <pc:docMk/>
            <pc:sldMk cId="0" sldId="263"/>
            <ac:grpSpMk id="10" creationId="{00000000-0000-0000-0000-000000000000}"/>
          </ac:grpSpMkLst>
        </pc:grpChg>
        <pc:grpChg chg="mod">
          <ac:chgData name="Sravya Kunchala" userId="30d029e5696d328a" providerId="LiveId" clId="{6C1F7F44-C0C6-4B1D-8A21-809D050972C1}" dt="2023-10-28T06:31:10.279" v="2169" actId="1076"/>
          <ac:grpSpMkLst>
            <pc:docMk/>
            <pc:sldMk cId="0" sldId="263"/>
            <ac:grpSpMk id="12" creationId="{00000000-0000-0000-0000-000000000000}"/>
          </ac:grpSpMkLst>
        </pc:grpChg>
        <pc:grpChg chg="del mod">
          <ac:chgData name="Sravya Kunchala" userId="30d029e5696d328a" providerId="LiveId" clId="{6C1F7F44-C0C6-4B1D-8A21-809D050972C1}" dt="2023-10-28T05:53:20.475" v="940" actId="21"/>
          <ac:grpSpMkLst>
            <pc:docMk/>
            <pc:sldMk cId="0" sldId="263"/>
            <ac:grpSpMk id="14" creationId="{00000000-0000-0000-0000-000000000000}"/>
          </ac:grpSpMkLst>
        </pc:grpChg>
        <pc:grpChg chg="del">
          <ac:chgData name="Sravya Kunchala" userId="30d029e5696d328a" providerId="LiveId" clId="{6C1F7F44-C0C6-4B1D-8A21-809D050972C1}" dt="2023-10-28T05:57:10.665" v="1054" actId="21"/>
          <ac:grpSpMkLst>
            <pc:docMk/>
            <pc:sldMk cId="0" sldId="263"/>
            <ac:grpSpMk id="16" creationId="{00000000-0000-0000-0000-000000000000}"/>
          </ac:grpSpMkLst>
        </pc:grpChg>
        <pc:grpChg chg="del">
          <ac:chgData name="Sravya Kunchala" userId="30d029e5696d328a" providerId="LiveId" clId="{6C1F7F44-C0C6-4B1D-8A21-809D050972C1}" dt="2023-10-28T05:53:25.647" v="945" actId="21"/>
          <ac:grpSpMkLst>
            <pc:docMk/>
            <pc:sldMk cId="0" sldId="263"/>
            <ac:grpSpMk id="18" creationId="{00000000-0000-0000-0000-000000000000}"/>
          </ac:grpSpMkLst>
        </pc:grpChg>
        <pc:picChg chg="add mod">
          <ac:chgData name="Sravya Kunchala" userId="30d029e5696d328a" providerId="LiveId" clId="{6C1F7F44-C0C6-4B1D-8A21-809D050972C1}" dt="2023-10-28T06:31:06.765" v="2166" actId="14100"/>
          <ac:picMkLst>
            <pc:docMk/>
            <pc:sldMk cId="0" sldId="263"/>
            <ac:picMk id="32" creationId="{8628DCC2-44F8-A505-739C-64F2627B399A}"/>
          </ac:picMkLst>
        </pc:picChg>
        <pc:picChg chg="add mod">
          <ac:chgData name="Sravya Kunchala" userId="30d029e5696d328a" providerId="LiveId" clId="{6C1F7F44-C0C6-4B1D-8A21-809D050972C1}" dt="2023-10-28T06:31:11.266" v="2170" actId="14100"/>
          <ac:picMkLst>
            <pc:docMk/>
            <pc:sldMk cId="0" sldId="263"/>
            <ac:picMk id="33" creationId="{7E7B65DD-D504-8909-7300-C1A455C621D7}"/>
          </ac:picMkLst>
        </pc:picChg>
        <pc:picChg chg="add del">
          <ac:chgData name="Sravya Kunchala" userId="30d029e5696d328a" providerId="LiveId" clId="{6C1F7F44-C0C6-4B1D-8A21-809D050972C1}" dt="2023-10-28T05:57:02.647" v="1053"/>
          <ac:picMkLst>
            <pc:docMk/>
            <pc:sldMk cId="0" sldId="263"/>
            <ac:picMk id="2050" creationId="{418881BB-6773-55DD-FCB8-371ED12551EE}"/>
          </ac:picMkLst>
        </pc:picChg>
        <pc:picChg chg="add del mod">
          <ac:chgData name="Sravya Kunchala" userId="30d029e5696d328a" providerId="LiveId" clId="{6C1F7F44-C0C6-4B1D-8A21-809D050972C1}" dt="2023-10-28T06:07:02.522" v="1123" actId="21"/>
          <ac:picMkLst>
            <pc:docMk/>
            <pc:sldMk cId="0" sldId="263"/>
            <ac:picMk id="2052" creationId="{29A6E98E-7A64-F1C3-C948-B9BC51807E6B}"/>
          </ac:picMkLst>
        </pc:picChg>
        <pc:picChg chg="add del mod">
          <ac:chgData name="Sravya Kunchala" userId="30d029e5696d328a" providerId="LiveId" clId="{6C1F7F44-C0C6-4B1D-8A21-809D050972C1}" dt="2023-10-28T06:06:58.583" v="1122" actId="21"/>
          <ac:picMkLst>
            <pc:docMk/>
            <pc:sldMk cId="0" sldId="263"/>
            <ac:picMk id="2054" creationId="{3A54AAD2-1F98-52FE-809E-C1B44F492909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jpe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image" Target="../media/image9.png"/><Relationship Id="rId7" Type="http://schemas.openxmlformats.org/officeDocument/2006/relationships/image" Target="../media/image16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9.png"/><Relationship Id="rId7" Type="http://schemas.openxmlformats.org/officeDocument/2006/relationships/image" Target="../media/image21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Relationship Id="rId9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22.png"/><Relationship Id="rId4" Type="http://schemas.openxmlformats.org/officeDocument/2006/relationships/image" Target="../media/image24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9.png"/><Relationship Id="rId7" Type="http://schemas.openxmlformats.org/officeDocument/2006/relationships/image" Target="../media/image25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6.png"/><Relationship Id="rId9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0.png"/><Relationship Id="rId7" Type="http://schemas.openxmlformats.org/officeDocument/2006/relationships/image" Target="../media/image2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jpeg"/><Relationship Id="rId5" Type="http://schemas.openxmlformats.org/officeDocument/2006/relationships/image" Target="../media/image27.png"/><Relationship Id="rId4" Type="http://schemas.openxmlformats.org/officeDocument/2006/relationships/image" Target="../media/image11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920341" y="-491728"/>
            <a:ext cx="4142416" cy="4114800"/>
          </a:xfrm>
          <a:custGeom>
            <a:avLst/>
            <a:gdLst/>
            <a:ahLst/>
            <a:cxnLst/>
            <a:rect l="l" t="t" r="r" b="b"/>
            <a:pathLst>
              <a:path w="4142416" h="4114800">
                <a:moveTo>
                  <a:pt x="0" y="0"/>
                </a:moveTo>
                <a:lnTo>
                  <a:pt x="4142416" y="0"/>
                </a:lnTo>
                <a:lnTo>
                  <a:pt x="414241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528379" y="5630466"/>
            <a:ext cx="3827148" cy="4114800"/>
          </a:xfrm>
          <a:custGeom>
            <a:avLst/>
            <a:gdLst/>
            <a:ahLst/>
            <a:cxnLst/>
            <a:rect l="l" t="t" r="r" b="b"/>
            <a:pathLst>
              <a:path w="3827148" h="4114800">
                <a:moveTo>
                  <a:pt x="0" y="0"/>
                </a:moveTo>
                <a:lnTo>
                  <a:pt x="3827148" y="0"/>
                </a:lnTo>
                <a:lnTo>
                  <a:pt x="382714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4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3262259" y="681023"/>
            <a:ext cx="4368153" cy="4114800"/>
          </a:xfrm>
          <a:custGeom>
            <a:avLst/>
            <a:gdLst/>
            <a:ahLst/>
            <a:cxnLst/>
            <a:rect l="l" t="t" r="r" b="b"/>
            <a:pathLst>
              <a:path w="4368153" h="4114800">
                <a:moveTo>
                  <a:pt x="0" y="0"/>
                </a:moveTo>
                <a:lnTo>
                  <a:pt x="4368153" y="0"/>
                </a:lnTo>
                <a:lnTo>
                  <a:pt x="436815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23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TextBox 15"/>
          <p:cNvSpPr txBox="1"/>
          <p:nvPr/>
        </p:nvSpPr>
        <p:spPr>
          <a:xfrm>
            <a:off x="654061" y="5612606"/>
            <a:ext cx="10532560" cy="5514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3600" spc="1152" dirty="0">
                <a:solidFill>
                  <a:srgbClr val="FFBD59"/>
                </a:solidFill>
                <a:latin typeface="Poppins"/>
              </a:rPr>
              <a:t>HACKTOBERFEST 1.0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-713457" y="3645694"/>
            <a:ext cx="13267596" cy="18466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400"/>
              </a:lnSpc>
            </a:pPr>
            <a:r>
              <a:rPr lang="en-US" sz="12000" dirty="0">
                <a:solidFill>
                  <a:srgbClr val="FFFFFF"/>
                </a:solidFill>
                <a:latin typeface="Mont Bold"/>
              </a:rPr>
              <a:t>V-Code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1643634-47E7-D849-E905-162802F9D10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-266700"/>
            <a:ext cx="4761905" cy="476190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25556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250" r="-6250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Freeform 3"/>
          <p:cNvSpPr/>
          <p:nvPr/>
        </p:nvSpPr>
        <p:spPr>
          <a:xfrm>
            <a:off x="18316272" y="-11058682"/>
            <a:ext cx="5014379" cy="20492597"/>
          </a:xfrm>
          <a:custGeom>
            <a:avLst/>
            <a:gdLst/>
            <a:ahLst/>
            <a:cxnLst/>
            <a:rect l="l" t="t" r="r" b="b"/>
            <a:pathLst>
              <a:path w="8775807" h="8775807">
                <a:moveTo>
                  <a:pt x="0" y="0"/>
                </a:moveTo>
                <a:lnTo>
                  <a:pt x="8775806" y="0"/>
                </a:lnTo>
                <a:lnTo>
                  <a:pt x="8775806" y="8775807"/>
                </a:lnTo>
                <a:lnTo>
                  <a:pt x="0" y="87758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8985519" y="2032951"/>
            <a:ext cx="3945958" cy="4812144"/>
          </a:xfrm>
          <a:custGeom>
            <a:avLst/>
            <a:gdLst/>
            <a:ahLst/>
            <a:cxnLst/>
            <a:rect l="l" t="t" r="r" b="b"/>
            <a:pathLst>
              <a:path w="3945958" h="4812144">
                <a:moveTo>
                  <a:pt x="0" y="0"/>
                </a:moveTo>
                <a:lnTo>
                  <a:pt x="3945958" y="0"/>
                </a:lnTo>
                <a:lnTo>
                  <a:pt x="3945958" y="4812144"/>
                </a:lnTo>
                <a:lnTo>
                  <a:pt x="0" y="481214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rnd">
            <a:noFill/>
            <a:prstDash val="solid"/>
            <a:round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748552" y="1074518"/>
            <a:ext cx="8005709" cy="20692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967"/>
              </a:lnSpc>
              <a:spcBef>
                <a:spcPct val="0"/>
              </a:spcBef>
            </a:pPr>
            <a:r>
              <a:rPr lang="en-US" sz="7967" u="none" strike="noStrike" dirty="0">
                <a:solidFill>
                  <a:srgbClr val="F5F5F3"/>
                </a:solidFill>
                <a:latin typeface="League Spartan"/>
              </a:rPr>
              <a:t>Problem statement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48553" y="4679530"/>
            <a:ext cx="7851170" cy="27045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2954"/>
              </a:lnSpc>
              <a:spcBef>
                <a:spcPct val="0"/>
              </a:spcBef>
            </a:pPr>
            <a:r>
              <a:rPr lang="en-US" sz="2800" b="1" dirty="0">
                <a:solidFill>
                  <a:schemeClr val="bg2"/>
                </a:solidFill>
              </a:rPr>
              <a:t>Design and develop a technological solution/software tool for Tracking and tracing Fake News and its origin using official sources as the input filter. The solution should have a mechanism to mitigate the impact of the spread of Fake News by auto-populating the fake news spreaders’ inboxes with the official/authenticated news content</a:t>
            </a:r>
            <a:endParaRPr lang="en-US" sz="1969" b="1" u="none" strike="noStrike" dirty="0">
              <a:solidFill>
                <a:schemeClr val="bg2"/>
              </a:solidFill>
              <a:latin typeface="Mont Bold"/>
            </a:endParaRPr>
          </a:p>
        </p:txBody>
      </p:sp>
      <p:pic>
        <p:nvPicPr>
          <p:cNvPr id="1026" name="Picture 2" descr="Reading fakenews browser search security alert 3d illustration. Reading the  word fakenews browser search alert 3d | CanStock">
            <a:extLst>
              <a:ext uri="{FF2B5EF4-FFF2-40B4-BE49-F238E27FC236}">
                <a16:creationId xmlns:a16="http://schemas.microsoft.com/office/drawing/2014/main" id="{E512DD93-B50F-E2AD-9997-8EB38A5059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1408" y="1591843"/>
            <a:ext cx="7922473" cy="5850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reeform 12"/>
          <p:cNvSpPr/>
          <p:nvPr/>
        </p:nvSpPr>
        <p:spPr>
          <a:xfrm rot="-5618979">
            <a:off x="13139396" y="5737131"/>
            <a:ext cx="946495" cy="3410793"/>
          </a:xfrm>
          <a:custGeom>
            <a:avLst/>
            <a:gdLst/>
            <a:ahLst/>
            <a:cxnLst/>
            <a:rect l="l" t="t" r="r" b="b"/>
            <a:pathLst>
              <a:path w="946495" h="3410793">
                <a:moveTo>
                  <a:pt x="0" y="0"/>
                </a:moveTo>
                <a:lnTo>
                  <a:pt x="946495" y="0"/>
                </a:lnTo>
                <a:lnTo>
                  <a:pt x="946495" y="3410793"/>
                </a:lnTo>
                <a:lnTo>
                  <a:pt x="0" y="341079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250" r="-625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4328708" y="-3650166"/>
            <a:ext cx="8775807" cy="8775807"/>
          </a:xfrm>
          <a:custGeom>
            <a:avLst/>
            <a:gdLst/>
            <a:ahLst/>
            <a:cxnLst/>
            <a:rect l="l" t="t" r="r" b="b"/>
            <a:pathLst>
              <a:path w="8775807" h="8775807">
                <a:moveTo>
                  <a:pt x="0" y="0"/>
                </a:moveTo>
                <a:lnTo>
                  <a:pt x="8775806" y="0"/>
                </a:lnTo>
                <a:lnTo>
                  <a:pt x="8775806" y="8775807"/>
                </a:lnTo>
                <a:lnTo>
                  <a:pt x="0" y="87758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-5618979">
            <a:off x="6194724" y="7286406"/>
            <a:ext cx="946495" cy="3410793"/>
          </a:xfrm>
          <a:custGeom>
            <a:avLst/>
            <a:gdLst/>
            <a:ahLst/>
            <a:cxnLst/>
            <a:rect l="l" t="t" r="r" b="b"/>
            <a:pathLst>
              <a:path w="946495" h="3410793">
                <a:moveTo>
                  <a:pt x="0" y="0"/>
                </a:moveTo>
                <a:lnTo>
                  <a:pt x="946495" y="0"/>
                </a:lnTo>
                <a:lnTo>
                  <a:pt x="946495" y="3410793"/>
                </a:lnTo>
                <a:lnTo>
                  <a:pt x="0" y="341079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0" y="7023157"/>
            <a:ext cx="3688198" cy="5338181"/>
          </a:xfrm>
          <a:custGeom>
            <a:avLst/>
            <a:gdLst/>
            <a:ahLst/>
            <a:cxnLst/>
            <a:rect l="l" t="t" r="r" b="b"/>
            <a:pathLst>
              <a:path w="3688198" h="5338181">
                <a:moveTo>
                  <a:pt x="0" y="0"/>
                </a:moveTo>
                <a:lnTo>
                  <a:pt x="3688198" y="0"/>
                </a:lnTo>
                <a:lnTo>
                  <a:pt x="3688198" y="5338181"/>
                </a:lnTo>
                <a:lnTo>
                  <a:pt x="0" y="533818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-922700" y="-1727306"/>
            <a:ext cx="3488408" cy="5912556"/>
          </a:xfrm>
          <a:custGeom>
            <a:avLst/>
            <a:gdLst/>
            <a:ahLst/>
            <a:cxnLst/>
            <a:rect l="l" t="t" r="r" b="b"/>
            <a:pathLst>
              <a:path w="3488408" h="5912556">
                <a:moveTo>
                  <a:pt x="0" y="0"/>
                </a:moveTo>
                <a:lnTo>
                  <a:pt x="3488408" y="0"/>
                </a:lnTo>
                <a:lnTo>
                  <a:pt x="3488408" y="5912556"/>
                </a:lnTo>
                <a:lnTo>
                  <a:pt x="0" y="591255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696792" y="1711818"/>
            <a:ext cx="6489085" cy="6827646"/>
            <a:chOff x="0" y="0"/>
            <a:chExt cx="5842000" cy="6146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842000" cy="6146800"/>
            </a:xfrm>
            <a:custGeom>
              <a:avLst/>
              <a:gdLst/>
              <a:ahLst/>
              <a:cxnLst/>
              <a:rect l="l" t="t" r="r" b="b"/>
              <a:pathLst>
                <a:path w="5842000" h="6146800">
                  <a:moveTo>
                    <a:pt x="5842000" y="6146800"/>
                  </a:moveTo>
                  <a:lnTo>
                    <a:pt x="0" y="6146800"/>
                  </a:lnTo>
                  <a:lnTo>
                    <a:pt x="0" y="0"/>
                  </a:lnTo>
                  <a:lnTo>
                    <a:pt x="5842000" y="0"/>
                  </a:lnTo>
                  <a:lnTo>
                    <a:pt x="5842000" y="6146800"/>
                  </a:lnTo>
                  <a:close/>
                </a:path>
              </a:pathLst>
            </a:custGeom>
            <a:blipFill>
              <a:blip r:embed="rId8"/>
              <a:stretch>
                <a:fillRect l="-28962" r="-28962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0" y="0"/>
              <a:ext cx="5842000" cy="6146800"/>
            </a:xfrm>
            <a:custGeom>
              <a:avLst/>
              <a:gdLst/>
              <a:ahLst/>
              <a:cxnLst/>
              <a:rect l="l" t="t" r="r" b="b"/>
              <a:pathLst>
                <a:path w="5842000" h="6146800">
                  <a:moveTo>
                    <a:pt x="5842000" y="6146800"/>
                  </a:moveTo>
                  <a:lnTo>
                    <a:pt x="0" y="6146800"/>
                  </a:lnTo>
                  <a:lnTo>
                    <a:pt x="0" y="0"/>
                  </a:lnTo>
                  <a:lnTo>
                    <a:pt x="5842000" y="0"/>
                  </a:lnTo>
                  <a:lnTo>
                    <a:pt x="5842000" y="6146800"/>
                  </a:lnTo>
                  <a:close/>
                </a:path>
              </a:pathLst>
            </a:custGeom>
            <a:blipFill>
              <a:blip r:embed="rId9"/>
              <a:stretch>
                <a:fillRect t="-286" b="-286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8525286" y="1371847"/>
            <a:ext cx="7626482" cy="2509051"/>
            <a:chOff x="0" y="190500"/>
            <a:chExt cx="10168642" cy="3345402"/>
          </a:xfrm>
        </p:grpSpPr>
        <p:sp>
          <p:nvSpPr>
            <p:cNvPr id="11" name="TextBox 11"/>
            <p:cNvSpPr txBox="1"/>
            <p:nvPr/>
          </p:nvSpPr>
          <p:spPr>
            <a:xfrm>
              <a:off x="0" y="2924366"/>
              <a:ext cx="10168642" cy="6115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777"/>
                </a:lnSpc>
                <a:spcBef>
                  <a:spcPct val="0"/>
                </a:spcBef>
              </a:pPr>
              <a:endParaRPr lang="en-US" sz="2905" u="none" strike="noStrike" dirty="0">
                <a:solidFill>
                  <a:srgbClr val="FFFFFF"/>
                </a:solidFill>
                <a:latin typeface="Glacial Indifference"/>
              </a:endParaRP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190500"/>
              <a:ext cx="10168642" cy="17758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9685"/>
                </a:lnSpc>
                <a:spcBef>
                  <a:spcPct val="0"/>
                </a:spcBef>
              </a:pPr>
              <a:r>
                <a:rPr lang="en-US" sz="9685" u="none" strike="noStrike">
                  <a:solidFill>
                    <a:srgbClr val="FFFFFF"/>
                  </a:solidFill>
                  <a:latin typeface="League Spartan"/>
                </a:rPr>
                <a:t>Solution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BAB6F7D4-4C8E-21BA-DDE9-5A6AAB12CE04}"/>
              </a:ext>
            </a:extLst>
          </p:cNvPr>
          <p:cNvSpPr txBox="1"/>
          <p:nvPr/>
        </p:nvSpPr>
        <p:spPr>
          <a:xfrm>
            <a:off x="9708539" y="3422246"/>
            <a:ext cx="629346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>
                <a:solidFill>
                  <a:schemeClr val="bg2"/>
                </a:solidFill>
              </a:rPr>
              <a:t>Developing user-friendly system that acts as a detector  which can trace the origin of the fake news and reports about the person who spreads the news </a:t>
            </a:r>
          </a:p>
          <a:p>
            <a:endParaRPr lang="en-IN" sz="2800" b="1" dirty="0">
              <a:solidFill>
                <a:schemeClr val="bg2"/>
              </a:solidFill>
            </a:endParaRPr>
          </a:p>
          <a:p>
            <a:r>
              <a:rPr lang="en-IN" sz="2800" b="1" dirty="0">
                <a:solidFill>
                  <a:schemeClr val="bg2"/>
                </a:solidFill>
              </a:rPr>
              <a:t>This system will be developed in such a way that it is easy to access , it works effectively while giving information with at most accuracy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250" r="-625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3012179" y="-3359203"/>
            <a:ext cx="7088151" cy="7088151"/>
          </a:xfrm>
          <a:custGeom>
            <a:avLst/>
            <a:gdLst/>
            <a:ahLst/>
            <a:cxnLst/>
            <a:rect l="l" t="t" r="r" b="b"/>
            <a:pathLst>
              <a:path w="7088151" h="7088151">
                <a:moveTo>
                  <a:pt x="0" y="0"/>
                </a:moveTo>
                <a:lnTo>
                  <a:pt x="7088151" y="0"/>
                </a:lnTo>
                <a:lnTo>
                  <a:pt x="7088151" y="7088151"/>
                </a:lnTo>
                <a:lnTo>
                  <a:pt x="0" y="708815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9375057" y="1874865"/>
            <a:ext cx="3945958" cy="4812144"/>
          </a:xfrm>
          <a:custGeom>
            <a:avLst/>
            <a:gdLst/>
            <a:ahLst/>
            <a:cxnLst/>
            <a:rect l="l" t="t" r="r" b="b"/>
            <a:pathLst>
              <a:path w="3945958" h="4812144">
                <a:moveTo>
                  <a:pt x="0" y="0"/>
                </a:moveTo>
                <a:lnTo>
                  <a:pt x="3945959" y="0"/>
                </a:lnTo>
                <a:lnTo>
                  <a:pt x="3945959" y="4812145"/>
                </a:lnTo>
                <a:lnTo>
                  <a:pt x="0" y="481214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rnd">
            <a:noFill/>
            <a:prstDash val="solid"/>
            <a:round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748552" y="1074518"/>
            <a:ext cx="8005709" cy="30789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967"/>
              </a:lnSpc>
              <a:spcBef>
                <a:spcPct val="0"/>
              </a:spcBef>
            </a:pPr>
            <a:r>
              <a:rPr lang="en-US" sz="7967" u="none" strike="noStrike">
                <a:solidFill>
                  <a:srgbClr val="F5F5F3"/>
                </a:solidFill>
                <a:latin typeface="League Spartan"/>
              </a:rPr>
              <a:t>Key Features and Functionality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748552" y="7434537"/>
            <a:ext cx="9118396" cy="1721767"/>
            <a:chOff x="0" y="-66675"/>
            <a:chExt cx="12157861" cy="2295690"/>
          </a:xfrm>
        </p:grpSpPr>
        <p:sp>
          <p:nvSpPr>
            <p:cNvPr id="7" name="TextBox 7"/>
            <p:cNvSpPr txBox="1"/>
            <p:nvPr/>
          </p:nvSpPr>
          <p:spPr>
            <a:xfrm>
              <a:off x="0" y="-66675"/>
              <a:ext cx="12157861" cy="5184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341"/>
                </a:lnSpc>
                <a:spcBef>
                  <a:spcPct val="0"/>
                </a:spcBef>
              </a:pPr>
              <a:endParaRPr lang="en-US" sz="2227" u="none" strike="noStrike" dirty="0">
                <a:solidFill>
                  <a:srgbClr val="F5F5F3"/>
                </a:solidFill>
                <a:latin typeface="Glacial Indifference Bold"/>
              </a:endParaRP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823467"/>
              <a:ext cx="12157861" cy="5184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341"/>
                </a:lnSpc>
                <a:spcBef>
                  <a:spcPct val="0"/>
                </a:spcBef>
              </a:pPr>
              <a:endParaRPr lang="en-US" sz="2227" u="none" strike="noStrike" dirty="0">
                <a:solidFill>
                  <a:srgbClr val="F5F5F3"/>
                </a:solidFill>
                <a:latin typeface="Glacial Indifference Bold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1710583"/>
              <a:ext cx="12157861" cy="5184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341"/>
                </a:lnSpc>
                <a:spcBef>
                  <a:spcPct val="0"/>
                </a:spcBef>
              </a:pPr>
              <a:endParaRPr lang="en-US" sz="2227" u="none" strike="noStrike" dirty="0">
                <a:solidFill>
                  <a:srgbClr val="F5F5F3"/>
                </a:solidFill>
                <a:latin typeface="Glacial Indifference Bold"/>
              </a:endParaRPr>
            </a:p>
          </p:txBody>
        </p:sp>
      </p:grpSp>
      <p:sp>
        <p:nvSpPr>
          <p:cNvPr id="10" name="Freeform 10"/>
          <p:cNvSpPr/>
          <p:nvPr/>
        </p:nvSpPr>
        <p:spPr>
          <a:xfrm>
            <a:off x="14841110" y="-1815313"/>
            <a:ext cx="4199972" cy="7118597"/>
          </a:xfrm>
          <a:custGeom>
            <a:avLst/>
            <a:gdLst/>
            <a:ahLst/>
            <a:cxnLst/>
            <a:rect l="l" t="t" r="r" b="b"/>
            <a:pathLst>
              <a:path w="4199972" h="7118597">
                <a:moveTo>
                  <a:pt x="0" y="0"/>
                </a:moveTo>
                <a:lnTo>
                  <a:pt x="4199972" y="0"/>
                </a:lnTo>
                <a:lnTo>
                  <a:pt x="4199972" y="7118598"/>
                </a:lnTo>
                <a:lnTo>
                  <a:pt x="0" y="711859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10958498" y="285875"/>
            <a:ext cx="6300802" cy="8985167"/>
            <a:chOff x="0" y="0"/>
            <a:chExt cx="4292600" cy="61214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292600" cy="6121400"/>
            </a:xfrm>
            <a:custGeom>
              <a:avLst/>
              <a:gdLst/>
              <a:ahLst/>
              <a:cxnLst/>
              <a:rect l="l" t="t" r="r" b="b"/>
              <a:pathLst>
                <a:path w="4292600" h="6121400">
                  <a:moveTo>
                    <a:pt x="4292600" y="6121400"/>
                  </a:moveTo>
                  <a:lnTo>
                    <a:pt x="0" y="6121400"/>
                  </a:lnTo>
                  <a:lnTo>
                    <a:pt x="0" y="0"/>
                  </a:lnTo>
                  <a:lnTo>
                    <a:pt x="4292600" y="0"/>
                  </a:lnTo>
                  <a:lnTo>
                    <a:pt x="4292600" y="6121400"/>
                  </a:lnTo>
                  <a:close/>
                </a:path>
              </a:pathLst>
            </a:custGeom>
            <a:blipFill>
              <a:blip r:embed="rId7"/>
              <a:stretch>
                <a:fillRect l="-46104" r="-68336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0" y="0"/>
              <a:ext cx="4292600" cy="6121400"/>
            </a:xfrm>
            <a:custGeom>
              <a:avLst/>
              <a:gdLst/>
              <a:ahLst/>
              <a:cxnLst/>
              <a:rect l="l" t="t" r="r" b="b"/>
              <a:pathLst>
                <a:path w="4292600" h="6121400">
                  <a:moveTo>
                    <a:pt x="4292600" y="6121400"/>
                  </a:moveTo>
                  <a:lnTo>
                    <a:pt x="0" y="6121400"/>
                  </a:lnTo>
                  <a:lnTo>
                    <a:pt x="0" y="0"/>
                  </a:lnTo>
                  <a:lnTo>
                    <a:pt x="4292600" y="0"/>
                  </a:lnTo>
                  <a:lnTo>
                    <a:pt x="4292600" y="6121400"/>
                  </a:ln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4" name="Freeform 14"/>
          <p:cNvSpPr/>
          <p:nvPr/>
        </p:nvSpPr>
        <p:spPr>
          <a:xfrm rot="-5618979">
            <a:off x="13635652" y="7714883"/>
            <a:ext cx="946495" cy="3410793"/>
          </a:xfrm>
          <a:custGeom>
            <a:avLst/>
            <a:gdLst/>
            <a:ahLst/>
            <a:cxnLst/>
            <a:rect l="l" t="t" r="r" b="b"/>
            <a:pathLst>
              <a:path w="946495" h="3410793">
                <a:moveTo>
                  <a:pt x="0" y="0"/>
                </a:moveTo>
                <a:lnTo>
                  <a:pt x="946495" y="0"/>
                </a:lnTo>
                <a:lnTo>
                  <a:pt x="946495" y="3410793"/>
                </a:lnTo>
                <a:lnTo>
                  <a:pt x="0" y="341079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23E1D88-9156-C814-343F-017EA65D902D}"/>
              </a:ext>
            </a:extLst>
          </p:cNvPr>
          <p:cNvSpPr txBox="1"/>
          <p:nvPr/>
        </p:nvSpPr>
        <p:spPr>
          <a:xfrm>
            <a:off x="1752600" y="4610100"/>
            <a:ext cx="630080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800" b="1" dirty="0">
                <a:solidFill>
                  <a:schemeClr val="bg2"/>
                </a:solidFill>
              </a:rPr>
              <a:t>Natural language processing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800" b="1" dirty="0">
                <a:solidFill>
                  <a:schemeClr val="bg2"/>
                </a:solidFill>
              </a:rPr>
              <a:t>Sentiment analysis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800" b="1" dirty="0">
                <a:solidFill>
                  <a:schemeClr val="bg2"/>
                </a:solidFill>
              </a:rPr>
              <a:t>Source credibility analysis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800" b="1" dirty="0">
                <a:solidFill>
                  <a:schemeClr val="bg2"/>
                </a:solidFill>
              </a:rPr>
              <a:t>User feedback mechanism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800" b="1" dirty="0">
                <a:solidFill>
                  <a:schemeClr val="bg2"/>
                </a:solidFill>
              </a:rPr>
              <a:t>Fact checking algorithm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800" b="1" dirty="0">
                <a:solidFill>
                  <a:schemeClr val="bg2"/>
                </a:solidFill>
              </a:rPr>
              <a:t>Cross reference checking for accuracy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250" r="-6250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7924800" y="2456641"/>
            <a:ext cx="8972313" cy="4935712"/>
            <a:chOff x="-751879" y="142875"/>
            <a:chExt cx="11963085" cy="6580951"/>
          </a:xfrm>
        </p:grpSpPr>
        <p:sp>
          <p:nvSpPr>
            <p:cNvPr id="4" name="TextBox 4"/>
            <p:cNvSpPr txBox="1"/>
            <p:nvPr/>
          </p:nvSpPr>
          <p:spPr>
            <a:xfrm>
              <a:off x="0" y="142875"/>
              <a:ext cx="11211206" cy="14742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8000"/>
                </a:lnSpc>
                <a:spcBef>
                  <a:spcPct val="0"/>
                </a:spcBef>
              </a:pPr>
              <a:r>
                <a:rPr lang="en-US" sz="8000" u="none" strike="noStrike">
                  <a:solidFill>
                    <a:srgbClr val="F5F5F3"/>
                  </a:solidFill>
                  <a:latin typeface="League Spartan"/>
                </a:rPr>
                <a:t>Social impact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-751879" y="2218318"/>
              <a:ext cx="11963085" cy="450550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l">
                <a:lnSpc>
                  <a:spcPts val="3750"/>
                </a:lnSpc>
                <a:spcBef>
                  <a:spcPct val="0"/>
                </a:spcBef>
              </a:pPr>
              <a:r>
                <a:rPr lang="en-US" sz="2800" b="1" dirty="0">
                  <a:solidFill>
                    <a:srgbClr val="F5F5F3"/>
                  </a:solidFill>
                  <a:latin typeface="Glacial Indifference Bold"/>
                </a:rPr>
                <a:t>Now a days people are more into social media and circulating news influence their lives. </a:t>
              </a:r>
            </a:p>
            <a:p>
              <a:pPr marL="0" lvl="0" indent="0" algn="l">
                <a:lnSpc>
                  <a:spcPts val="3750"/>
                </a:lnSpc>
                <a:spcBef>
                  <a:spcPct val="0"/>
                </a:spcBef>
              </a:pPr>
              <a:r>
                <a:rPr lang="en-US" sz="2800" b="1" u="none" strike="noStrike" dirty="0">
                  <a:solidFill>
                    <a:srgbClr val="F5F5F3"/>
                  </a:solidFill>
                  <a:latin typeface="Glacial Indifference Bold"/>
                </a:rPr>
                <a:t>T</a:t>
              </a:r>
              <a:r>
                <a:rPr lang="en-US" sz="2800" b="1" dirty="0">
                  <a:solidFill>
                    <a:srgbClr val="F5F5F3"/>
                  </a:solidFill>
                  <a:latin typeface="Glacial Indifference Bold"/>
                </a:rPr>
                <a:t>hese are major social impacts of our idea:</a:t>
              </a:r>
            </a:p>
            <a:p>
              <a:pPr marL="457200" lvl="0" indent="-457200" algn="l">
                <a:lnSpc>
                  <a:spcPts val="3750"/>
                </a:lnSpc>
                <a:spcBef>
                  <a:spcPct val="0"/>
                </a:spcBef>
                <a:buFont typeface="Wingdings" panose="05000000000000000000" pitchFamily="2" charset="2"/>
                <a:buChar char="ü"/>
              </a:pPr>
              <a:r>
                <a:rPr lang="en-US" sz="2800" b="1" dirty="0">
                  <a:solidFill>
                    <a:srgbClr val="F5F5F3"/>
                  </a:solidFill>
                  <a:latin typeface="Glacial Indifference Bold"/>
                </a:rPr>
                <a:t> Reduced misinformation</a:t>
              </a:r>
            </a:p>
            <a:p>
              <a:pPr marL="457200" lvl="0" indent="-457200" algn="l">
                <a:lnSpc>
                  <a:spcPts val="3750"/>
                </a:lnSpc>
                <a:spcBef>
                  <a:spcPct val="0"/>
                </a:spcBef>
                <a:buFont typeface="Wingdings" panose="05000000000000000000" pitchFamily="2" charset="2"/>
                <a:buChar char="ü"/>
              </a:pPr>
              <a:r>
                <a:rPr lang="en-US" sz="2800" b="1" u="none" strike="noStrike" dirty="0">
                  <a:solidFill>
                    <a:srgbClr val="F5F5F3"/>
                  </a:solidFill>
                  <a:latin typeface="Glacial Indifference Bold"/>
                </a:rPr>
                <a:t>Improved credibility</a:t>
              </a:r>
            </a:p>
            <a:p>
              <a:pPr marL="457200" lvl="0" indent="-457200" algn="l">
                <a:lnSpc>
                  <a:spcPts val="3750"/>
                </a:lnSpc>
                <a:spcBef>
                  <a:spcPct val="0"/>
                </a:spcBef>
                <a:buFont typeface="Wingdings" panose="05000000000000000000" pitchFamily="2" charset="2"/>
                <a:buChar char="ü"/>
              </a:pPr>
              <a:r>
                <a:rPr lang="en-US" sz="2800" b="1" dirty="0">
                  <a:solidFill>
                    <a:srgbClr val="F5F5F3"/>
                  </a:solidFill>
                  <a:latin typeface="Glacial Indifference Bold"/>
                </a:rPr>
                <a:t>Increased media literacy</a:t>
              </a:r>
            </a:p>
            <a:p>
              <a:pPr marL="457200" lvl="0" indent="-457200" algn="l">
                <a:lnSpc>
                  <a:spcPts val="3750"/>
                </a:lnSpc>
                <a:spcBef>
                  <a:spcPct val="0"/>
                </a:spcBef>
                <a:buFont typeface="Wingdings" panose="05000000000000000000" pitchFamily="2" charset="2"/>
                <a:buChar char="ü"/>
              </a:pPr>
              <a:r>
                <a:rPr lang="en-US" sz="2800" b="1" u="none" strike="noStrike" dirty="0">
                  <a:solidFill>
                    <a:srgbClr val="F5F5F3"/>
                  </a:solidFill>
                  <a:latin typeface="Glacial Indifference Bold"/>
                </a:rPr>
                <a:t>Enhanced Democracy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3403700"/>
              <a:ext cx="11211206" cy="6070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750"/>
                </a:lnSpc>
                <a:spcBef>
                  <a:spcPct val="0"/>
                </a:spcBef>
              </a:pPr>
              <a:endParaRPr lang="en-US" sz="2800" b="1" u="none" strike="noStrike" dirty="0">
                <a:solidFill>
                  <a:srgbClr val="F5F5F3"/>
                </a:solidFill>
                <a:latin typeface="Glacial Indifference Bold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5224083"/>
              <a:ext cx="11211206" cy="5941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750"/>
                </a:lnSpc>
                <a:spcBef>
                  <a:spcPct val="0"/>
                </a:spcBef>
              </a:pPr>
              <a:endParaRPr lang="en-US" sz="2500" u="none" strike="noStrike" dirty="0">
                <a:solidFill>
                  <a:srgbClr val="F5F5F3"/>
                </a:solidFill>
                <a:latin typeface="Glacial Indifference Bold"/>
              </a:endParaRPr>
            </a:p>
          </p:txBody>
        </p:sp>
      </p:grpSp>
      <p:sp>
        <p:nvSpPr>
          <p:cNvPr id="8" name="Freeform 8"/>
          <p:cNvSpPr/>
          <p:nvPr/>
        </p:nvSpPr>
        <p:spPr>
          <a:xfrm rot="248256">
            <a:off x="-1019990" y="2813203"/>
            <a:ext cx="6732779" cy="8394802"/>
          </a:xfrm>
          <a:custGeom>
            <a:avLst/>
            <a:gdLst/>
            <a:ahLst/>
            <a:cxnLst/>
            <a:rect l="l" t="t" r="r" b="b"/>
            <a:pathLst>
              <a:path w="6732779" h="8394802">
                <a:moveTo>
                  <a:pt x="0" y="0"/>
                </a:moveTo>
                <a:lnTo>
                  <a:pt x="6732780" y="0"/>
                </a:lnTo>
                <a:lnTo>
                  <a:pt x="6732780" y="8394802"/>
                </a:lnTo>
                <a:lnTo>
                  <a:pt x="0" y="83948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699821" y="273133"/>
            <a:ext cx="6300802" cy="8985167"/>
            <a:chOff x="0" y="0"/>
            <a:chExt cx="4292600" cy="61214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292600" cy="6121400"/>
            </a:xfrm>
            <a:custGeom>
              <a:avLst/>
              <a:gdLst/>
              <a:ahLst/>
              <a:cxnLst/>
              <a:rect l="l" t="t" r="r" b="b"/>
              <a:pathLst>
                <a:path w="4292600" h="6121400">
                  <a:moveTo>
                    <a:pt x="4292600" y="6121400"/>
                  </a:moveTo>
                  <a:lnTo>
                    <a:pt x="0" y="6121400"/>
                  </a:lnTo>
                  <a:lnTo>
                    <a:pt x="0" y="0"/>
                  </a:lnTo>
                  <a:lnTo>
                    <a:pt x="4292600" y="0"/>
                  </a:lnTo>
                  <a:lnTo>
                    <a:pt x="4292600" y="6121400"/>
                  </a:lnTo>
                  <a:close/>
                </a:path>
              </a:pathLst>
            </a:custGeom>
            <a:blipFill>
              <a:blip r:embed="rId4"/>
              <a:stretch>
                <a:fillRect l="-53707" r="-31491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0" y="0"/>
              <a:ext cx="4292600" cy="6121400"/>
            </a:xfrm>
            <a:custGeom>
              <a:avLst/>
              <a:gdLst/>
              <a:ahLst/>
              <a:cxnLst/>
              <a:rect l="l" t="t" r="r" b="b"/>
              <a:pathLst>
                <a:path w="4292600" h="6121400">
                  <a:moveTo>
                    <a:pt x="4292600" y="6121400"/>
                  </a:moveTo>
                  <a:lnTo>
                    <a:pt x="0" y="6121400"/>
                  </a:lnTo>
                  <a:lnTo>
                    <a:pt x="0" y="0"/>
                  </a:lnTo>
                  <a:lnTo>
                    <a:pt x="4292600" y="0"/>
                  </a:lnTo>
                  <a:lnTo>
                    <a:pt x="4292600" y="612140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2" name="Freeform 12"/>
          <p:cNvSpPr/>
          <p:nvPr/>
        </p:nvSpPr>
        <p:spPr>
          <a:xfrm rot="-5618979">
            <a:off x="4059852" y="8000758"/>
            <a:ext cx="946495" cy="3410793"/>
          </a:xfrm>
          <a:custGeom>
            <a:avLst/>
            <a:gdLst/>
            <a:ahLst/>
            <a:cxnLst/>
            <a:rect l="l" t="t" r="r" b="b"/>
            <a:pathLst>
              <a:path w="946495" h="3410793">
                <a:moveTo>
                  <a:pt x="0" y="0"/>
                </a:moveTo>
                <a:lnTo>
                  <a:pt x="946495" y="0"/>
                </a:lnTo>
                <a:lnTo>
                  <a:pt x="946495" y="3410793"/>
                </a:lnTo>
                <a:lnTo>
                  <a:pt x="0" y="341079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250" r="-625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3012179" y="-3359203"/>
            <a:ext cx="7088151" cy="7088151"/>
          </a:xfrm>
          <a:custGeom>
            <a:avLst/>
            <a:gdLst/>
            <a:ahLst/>
            <a:cxnLst/>
            <a:rect l="l" t="t" r="r" b="b"/>
            <a:pathLst>
              <a:path w="7088151" h="7088151">
                <a:moveTo>
                  <a:pt x="0" y="0"/>
                </a:moveTo>
                <a:lnTo>
                  <a:pt x="7088151" y="0"/>
                </a:lnTo>
                <a:lnTo>
                  <a:pt x="7088151" y="7088151"/>
                </a:lnTo>
                <a:lnTo>
                  <a:pt x="0" y="708815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517306" y="1932947"/>
            <a:ext cx="5970165" cy="19642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582"/>
              </a:lnSpc>
              <a:spcBef>
                <a:spcPct val="0"/>
              </a:spcBef>
            </a:pPr>
            <a:r>
              <a:rPr lang="en-US" sz="7582">
                <a:solidFill>
                  <a:srgbClr val="F5F5F3"/>
                </a:solidFill>
                <a:latin typeface="League Spartan"/>
              </a:rPr>
              <a:t>Revenue M</a:t>
            </a:r>
            <a:r>
              <a:rPr lang="en-US" sz="7582" u="none" strike="noStrike">
                <a:solidFill>
                  <a:srgbClr val="F5F5F3"/>
                </a:solidFill>
                <a:latin typeface="League Spartan"/>
              </a:rPr>
              <a:t>odel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478634" y="4762500"/>
            <a:ext cx="6407494" cy="26697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957"/>
              </a:lnSpc>
              <a:spcBef>
                <a:spcPct val="0"/>
              </a:spcBef>
            </a:pPr>
            <a:r>
              <a:rPr lang="en-US" sz="2800" b="1" dirty="0">
                <a:solidFill>
                  <a:srgbClr val="F5F5F3"/>
                </a:solidFill>
                <a:latin typeface="Glacial Indifference Bold"/>
              </a:rPr>
              <a:t>The system that we are developing has a very base for social impact as it gives the information only when its accurate and can detect the fake news also. Regular users will it informative and useful.</a:t>
            </a:r>
            <a:endParaRPr lang="en-US" sz="2800" b="1" u="none" strike="noStrike" dirty="0">
              <a:solidFill>
                <a:srgbClr val="F5F5F3"/>
              </a:solidFill>
              <a:latin typeface="Glacial Indifference Bold"/>
            </a:endParaRPr>
          </a:p>
          <a:p>
            <a:pPr marL="0" lvl="0" indent="0" algn="l">
              <a:lnSpc>
                <a:spcPts val="2957"/>
              </a:lnSpc>
              <a:spcBef>
                <a:spcPct val="0"/>
              </a:spcBef>
            </a:pPr>
            <a:endParaRPr lang="en-US" sz="2274" u="none" strike="noStrike" dirty="0">
              <a:solidFill>
                <a:srgbClr val="F5F5F3"/>
              </a:solidFill>
              <a:latin typeface="Glacial Indifference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13231497" y="830322"/>
            <a:ext cx="4199972" cy="7118597"/>
          </a:xfrm>
          <a:custGeom>
            <a:avLst/>
            <a:gdLst/>
            <a:ahLst/>
            <a:cxnLst/>
            <a:rect l="l" t="t" r="r" b="b"/>
            <a:pathLst>
              <a:path w="4199972" h="7118597">
                <a:moveTo>
                  <a:pt x="0" y="0"/>
                </a:moveTo>
                <a:lnTo>
                  <a:pt x="4199973" y="0"/>
                </a:lnTo>
                <a:lnTo>
                  <a:pt x="4199973" y="7118597"/>
                </a:lnTo>
                <a:lnTo>
                  <a:pt x="0" y="711859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9781231" y="6424232"/>
            <a:ext cx="3688198" cy="5338181"/>
          </a:xfrm>
          <a:custGeom>
            <a:avLst/>
            <a:gdLst/>
            <a:ahLst/>
            <a:cxnLst/>
            <a:rect l="l" t="t" r="r" b="b"/>
            <a:pathLst>
              <a:path w="3688198" h="5338181">
                <a:moveTo>
                  <a:pt x="0" y="0"/>
                </a:moveTo>
                <a:lnTo>
                  <a:pt x="3688198" y="0"/>
                </a:lnTo>
                <a:lnTo>
                  <a:pt x="3688198" y="5338181"/>
                </a:lnTo>
                <a:lnTo>
                  <a:pt x="0" y="533818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9595119" y="868389"/>
            <a:ext cx="5970165" cy="6281652"/>
            <a:chOff x="0" y="0"/>
            <a:chExt cx="5842000" cy="6146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842000" cy="6146800"/>
            </a:xfrm>
            <a:custGeom>
              <a:avLst/>
              <a:gdLst/>
              <a:ahLst/>
              <a:cxnLst/>
              <a:rect l="l" t="t" r="r" b="b"/>
              <a:pathLst>
                <a:path w="5842000" h="6146800">
                  <a:moveTo>
                    <a:pt x="5842000" y="6146800"/>
                  </a:moveTo>
                  <a:lnTo>
                    <a:pt x="0" y="6146800"/>
                  </a:lnTo>
                  <a:lnTo>
                    <a:pt x="0" y="0"/>
                  </a:lnTo>
                  <a:lnTo>
                    <a:pt x="5842000" y="0"/>
                  </a:lnTo>
                  <a:lnTo>
                    <a:pt x="5842000" y="6146800"/>
                  </a:lnTo>
                  <a:close/>
                </a:path>
              </a:pathLst>
            </a:custGeom>
            <a:blipFill>
              <a:blip r:embed="rId7"/>
              <a:stretch>
                <a:fillRect l="-26897" r="-31323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0" y="0"/>
              <a:ext cx="5842000" cy="6146800"/>
            </a:xfrm>
            <a:custGeom>
              <a:avLst/>
              <a:gdLst/>
              <a:ahLst/>
              <a:cxnLst/>
              <a:rect l="l" t="t" r="r" b="b"/>
              <a:pathLst>
                <a:path w="5842000" h="6146800">
                  <a:moveTo>
                    <a:pt x="5842000" y="6146800"/>
                  </a:moveTo>
                  <a:lnTo>
                    <a:pt x="0" y="6146800"/>
                  </a:lnTo>
                  <a:lnTo>
                    <a:pt x="0" y="0"/>
                  </a:lnTo>
                  <a:lnTo>
                    <a:pt x="5842000" y="0"/>
                  </a:lnTo>
                  <a:lnTo>
                    <a:pt x="5842000" y="6146800"/>
                  </a:lnTo>
                  <a:close/>
                </a:path>
              </a:pathLst>
            </a:custGeom>
            <a:blipFill>
              <a:blip r:embed="rId8"/>
              <a:stretch>
                <a:fillRect t="-286" b="-286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1" name="Freeform 11"/>
          <p:cNvSpPr/>
          <p:nvPr/>
        </p:nvSpPr>
        <p:spPr>
          <a:xfrm>
            <a:off x="9221137" y="226832"/>
            <a:ext cx="2851363" cy="1283113"/>
          </a:xfrm>
          <a:custGeom>
            <a:avLst/>
            <a:gdLst/>
            <a:ahLst/>
            <a:cxnLst/>
            <a:rect l="l" t="t" r="r" b="b"/>
            <a:pathLst>
              <a:path w="2851363" h="1283113">
                <a:moveTo>
                  <a:pt x="0" y="0"/>
                </a:moveTo>
                <a:lnTo>
                  <a:pt x="2851363" y="0"/>
                </a:lnTo>
                <a:lnTo>
                  <a:pt x="2851363" y="1283113"/>
                </a:lnTo>
                <a:lnTo>
                  <a:pt x="0" y="128311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4916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250" r="-6250"/>
            </a:stretch>
          </a:blipFill>
        </p:spPr>
        <p:txBody>
          <a:bodyPr/>
          <a:lstStyle/>
          <a:p>
            <a:endParaRPr lang="en-US">
              <a:solidFill>
                <a:schemeClr val="bg2"/>
              </a:solidFill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-1105421" y="5792898"/>
            <a:ext cx="4268242" cy="5205173"/>
          </a:xfrm>
          <a:custGeom>
            <a:avLst/>
            <a:gdLst/>
            <a:ahLst/>
            <a:cxnLst/>
            <a:rect l="l" t="t" r="r" b="b"/>
            <a:pathLst>
              <a:path w="4268242" h="5205173">
                <a:moveTo>
                  <a:pt x="0" y="0"/>
                </a:moveTo>
                <a:lnTo>
                  <a:pt x="4268242" y="0"/>
                </a:lnTo>
                <a:lnTo>
                  <a:pt x="4268242" y="5205173"/>
                </a:lnTo>
                <a:lnTo>
                  <a:pt x="0" y="520517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rnd">
            <a:noFill/>
            <a:prstDash val="solid"/>
            <a:round/>
          </a:ln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107392">
            <a:off x="1646012" y="2840914"/>
            <a:ext cx="5872729" cy="5903967"/>
          </a:xfrm>
          <a:custGeom>
            <a:avLst/>
            <a:gdLst/>
            <a:ahLst/>
            <a:cxnLst/>
            <a:rect l="l" t="t" r="r" b="b"/>
            <a:pathLst>
              <a:path w="5872729" h="5903967">
                <a:moveTo>
                  <a:pt x="0" y="0"/>
                </a:moveTo>
                <a:lnTo>
                  <a:pt x="5872729" y="0"/>
                </a:lnTo>
                <a:lnTo>
                  <a:pt x="5872729" y="5903968"/>
                </a:lnTo>
                <a:lnTo>
                  <a:pt x="0" y="590396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>
            <a:grpSpLocks noChangeAspect="1"/>
          </p:cNvGrpSpPr>
          <p:nvPr/>
        </p:nvGrpSpPr>
        <p:grpSpPr>
          <a:xfrm rot="-186881">
            <a:off x="2649267" y="3408390"/>
            <a:ext cx="6002302" cy="4769016"/>
            <a:chOff x="0" y="0"/>
            <a:chExt cx="3901440" cy="3099816"/>
          </a:xfrm>
        </p:grpSpPr>
        <p:sp>
          <p:nvSpPr>
            <p:cNvPr id="6" name="Freeform 6"/>
            <p:cNvSpPr/>
            <p:nvPr/>
          </p:nvSpPr>
          <p:spPr>
            <a:xfrm>
              <a:off x="127000" y="190500"/>
              <a:ext cx="3657600" cy="2413000"/>
            </a:xfrm>
            <a:custGeom>
              <a:avLst/>
              <a:gdLst/>
              <a:ahLst/>
              <a:cxnLst/>
              <a:rect l="l" t="t" r="r" b="b"/>
              <a:pathLst>
                <a:path w="3657600" h="2413000">
                  <a:moveTo>
                    <a:pt x="3657600" y="2413000"/>
                  </a:moveTo>
                  <a:lnTo>
                    <a:pt x="0" y="2413000"/>
                  </a:lnTo>
                  <a:lnTo>
                    <a:pt x="0" y="0"/>
                  </a:lnTo>
                  <a:lnTo>
                    <a:pt x="3657600" y="0"/>
                  </a:lnTo>
                  <a:lnTo>
                    <a:pt x="3657600" y="2413000"/>
                  </a:lnTo>
                  <a:close/>
                </a:path>
              </a:pathLst>
            </a:custGeom>
            <a:blipFill>
              <a:blip r:embed="rId6"/>
              <a:stretch>
                <a:fillRect b="-799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0"/>
              <a:ext cx="3901440" cy="3099816"/>
            </a:xfrm>
            <a:custGeom>
              <a:avLst/>
              <a:gdLst/>
              <a:ahLst/>
              <a:cxnLst/>
              <a:rect l="l" t="t" r="r" b="b"/>
              <a:pathLst>
                <a:path w="3901440" h="3099816">
                  <a:moveTo>
                    <a:pt x="3901440" y="3099816"/>
                  </a:moveTo>
                  <a:lnTo>
                    <a:pt x="0" y="3099816"/>
                  </a:lnTo>
                  <a:lnTo>
                    <a:pt x="0" y="0"/>
                  </a:lnTo>
                  <a:lnTo>
                    <a:pt x="3901440" y="0"/>
                  </a:lnTo>
                  <a:lnTo>
                    <a:pt x="3901440" y="3099816"/>
                  </a:lnTo>
                  <a:close/>
                </a:path>
              </a:pathLst>
            </a:custGeom>
            <a:blipFill>
              <a:blip r:embed="rId7"/>
              <a:stretch>
                <a:fillRect t="-29" b="-29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" name="Freeform 8"/>
          <p:cNvSpPr/>
          <p:nvPr/>
        </p:nvSpPr>
        <p:spPr>
          <a:xfrm rot="6155389">
            <a:off x="6192216" y="7389776"/>
            <a:ext cx="3181077" cy="1431485"/>
          </a:xfrm>
          <a:custGeom>
            <a:avLst/>
            <a:gdLst/>
            <a:ahLst/>
            <a:cxnLst/>
            <a:rect l="l" t="t" r="r" b="b"/>
            <a:pathLst>
              <a:path w="3181077" h="1431485">
                <a:moveTo>
                  <a:pt x="0" y="0"/>
                </a:moveTo>
                <a:lnTo>
                  <a:pt x="3181078" y="0"/>
                </a:lnTo>
                <a:lnTo>
                  <a:pt x="3181078" y="1431485"/>
                </a:lnTo>
                <a:lnTo>
                  <a:pt x="0" y="143148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4543957" y="955522"/>
            <a:ext cx="10677114" cy="11507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8553"/>
              </a:lnSpc>
              <a:spcBef>
                <a:spcPct val="0"/>
              </a:spcBef>
            </a:pPr>
            <a:r>
              <a:rPr lang="en-US" sz="8553" u="none" strike="noStrike">
                <a:solidFill>
                  <a:srgbClr val="F5F5F3"/>
                </a:solidFill>
                <a:latin typeface="League Spartan"/>
              </a:rPr>
              <a:t>Technologies Used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F50B2CA-5D99-8892-8FA4-8DC42A7B2662}"/>
              </a:ext>
            </a:extLst>
          </p:cNvPr>
          <p:cNvSpPr txBox="1"/>
          <p:nvPr/>
        </p:nvSpPr>
        <p:spPr>
          <a:xfrm>
            <a:off x="9985073" y="3808781"/>
            <a:ext cx="6931327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chemeClr val="bg2"/>
                </a:solidFill>
              </a:rPr>
              <a:t>Our team utilized following technologies: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IN" sz="2800" dirty="0">
                <a:solidFill>
                  <a:schemeClr val="bg2"/>
                </a:solidFill>
              </a:rPr>
              <a:t>Python (AI and ML) for web programming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IN" sz="2800" dirty="0">
                <a:solidFill>
                  <a:schemeClr val="bg2"/>
                </a:solidFill>
              </a:rPr>
              <a:t>MySQL and MongoDB  for storing data and cloud services like AWS or Google cloud(database)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IN" sz="2800" dirty="0">
                <a:solidFill>
                  <a:schemeClr val="bg2"/>
                </a:solidFill>
              </a:rPr>
              <a:t>Django – Web Development</a:t>
            </a:r>
          </a:p>
          <a:p>
            <a:endParaRPr lang="en-IN" dirty="0">
              <a:solidFill>
                <a:schemeClr val="bg2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1586" y="0"/>
            <a:ext cx="18299585" cy="10331726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250" r="-625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972224" y="-1065626"/>
            <a:ext cx="6641079" cy="6682846"/>
          </a:xfrm>
          <a:custGeom>
            <a:avLst/>
            <a:gdLst/>
            <a:ahLst/>
            <a:cxnLst/>
            <a:rect l="l" t="t" r="r" b="b"/>
            <a:pathLst>
              <a:path w="6641079" h="6682846">
                <a:moveTo>
                  <a:pt x="0" y="0"/>
                </a:moveTo>
                <a:lnTo>
                  <a:pt x="6641079" y="0"/>
                </a:lnTo>
                <a:lnTo>
                  <a:pt x="6641079" y="6682846"/>
                </a:lnTo>
                <a:lnTo>
                  <a:pt x="0" y="668284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4611969" y="3642658"/>
            <a:ext cx="3535026" cy="4287833"/>
            <a:chOff x="0" y="-42228"/>
            <a:chExt cx="1157357" cy="1403823"/>
          </a:xfrm>
        </p:grpSpPr>
        <p:sp>
          <p:nvSpPr>
            <p:cNvPr id="5" name="Freeform 5"/>
            <p:cNvSpPr/>
            <p:nvPr/>
          </p:nvSpPr>
          <p:spPr>
            <a:xfrm>
              <a:off x="0" y="-42228"/>
              <a:ext cx="1157357" cy="1403823"/>
            </a:xfrm>
            <a:custGeom>
              <a:avLst/>
              <a:gdLst/>
              <a:ahLst/>
              <a:cxnLst/>
              <a:rect l="l" t="t" r="r" b="b"/>
              <a:pathLst>
                <a:path w="1157357" h="1403823">
                  <a:moveTo>
                    <a:pt x="1032897" y="1403823"/>
                  </a:moveTo>
                  <a:lnTo>
                    <a:pt x="124460" y="1403823"/>
                  </a:lnTo>
                  <a:cubicBezTo>
                    <a:pt x="55880" y="1403823"/>
                    <a:pt x="0" y="1347943"/>
                    <a:pt x="0" y="127936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032897" y="0"/>
                  </a:lnTo>
                  <a:cubicBezTo>
                    <a:pt x="1101477" y="0"/>
                    <a:pt x="1157357" y="55880"/>
                    <a:pt x="1157357" y="124460"/>
                  </a:cubicBezTo>
                  <a:lnTo>
                    <a:pt x="1157357" y="1279363"/>
                  </a:lnTo>
                  <a:cubicBezTo>
                    <a:pt x="1157357" y="1347943"/>
                    <a:pt x="1101477" y="1403823"/>
                    <a:pt x="1032897" y="1403823"/>
                  </a:cubicBezTo>
                  <a:close/>
                </a:path>
              </a:pathLst>
            </a:custGeom>
            <a:solidFill>
              <a:srgbClr val="2E2D2D">
                <a:alpha val="60000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9807214" y="3669772"/>
            <a:ext cx="3535026" cy="4287833"/>
            <a:chOff x="0" y="0"/>
            <a:chExt cx="1157357" cy="140382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157357" cy="1403823"/>
            </a:xfrm>
            <a:custGeom>
              <a:avLst/>
              <a:gdLst/>
              <a:ahLst/>
              <a:cxnLst/>
              <a:rect l="l" t="t" r="r" b="b"/>
              <a:pathLst>
                <a:path w="1157357" h="1403823">
                  <a:moveTo>
                    <a:pt x="1032897" y="1403823"/>
                  </a:moveTo>
                  <a:lnTo>
                    <a:pt x="124460" y="1403823"/>
                  </a:lnTo>
                  <a:cubicBezTo>
                    <a:pt x="55880" y="1403823"/>
                    <a:pt x="0" y="1347943"/>
                    <a:pt x="0" y="127936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032897" y="0"/>
                  </a:lnTo>
                  <a:cubicBezTo>
                    <a:pt x="1101477" y="0"/>
                    <a:pt x="1157357" y="55880"/>
                    <a:pt x="1157357" y="124460"/>
                  </a:cubicBezTo>
                  <a:lnTo>
                    <a:pt x="1157357" y="1279363"/>
                  </a:lnTo>
                  <a:cubicBezTo>
                    <a:pt x="1157357" y="1347943"/>
                    <a:pt x="1101477" y="1403823"/>
                    <a:pt x="1032897" y="1403823"/>
                  </a:cubicBezTo>
                  <a:close/>
                </a:path>
              </a:pathLst>
            </a:custGeom>
            <a:solidFill>
              <a:srgbClr val="2E2D2D">
                <a:alpha val="60000"/>
              </a:srgbClr>
            </a:solidFill>
          </p:spPr>
          <p:txBody>
            <a:bodyPr/>
            <a:lstStyle/>
            <a:p>
              <a:endParaRPr lang="en-US" dirty="0"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3319799" y="1171575"/>
            <a:ext cx="11648401" cy="2103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000"/>
              </a:lnSpc>
            </a:pPr>
            <a:r>
              <a:rPr lang="en-US" sz="8000" dirty="0">
                <a:solidFill>
                  <a:srgbClr val="FFBD59"/>
                </a:solidFill>
                <a:latin typeface="League Spartan"/>
              </a:rPr>
              <a:t>The Team</a:t>
            </a:r>
          </a:p>
          <a:p>
            <a:pPr marL="0" lvl="0" indent="0" algn="ctr">
              <a:lnSpc>
                <a:spcPts val="8000"/>
              </a:lnSpc>
            </a:pPr>
            <a:r>
              <a:rPr lang="en-US" sz="8000" dirty="0">
                <a:solidFill>
                  <a:srgbClr val="FFBD59"/>
                </a:solidFill>
                <a:latin typeface="League Spartan"/>
              </a:rPr>
              <a:t>V-Code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0070376" y="6033175"/>
            <a:ext cx="2586320" cy="4582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410"/>
              </a:lnSpc>
            </a:pPr>
            <a:r>
              <a:rPr lang="en-US" sz="3410" dirty="0">
                <a:solidFill>
                  <a:srgbClr val="FFC000"/>
                </a:solidFill>
                <a:latin typeface="Garet Bold"/>
              </a:rPr>
              <a:t>Tharuna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0220536" y="6672035"/>
            <a:ext cx="2286000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2387"/>
              </a:lnSpc>
            </a:pPr>
            <a:r>
              <a:rPr lang="en-US" sz="2000" spc="341" dirty="0">
                <a:solidFill>
                  <a:srgbClr val="FFFFFF"/>
                </a:solidFill>
                <a:latin typeface="Blinker"/>
              </a:rPr>
              <a:t>Programmer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84CE99E-D413-DC19-EA55-DC90873E35D9}"/>
              </a:ext>
            </a:extLst>
          </p:cNvPr>
          <p:cNvSpPr txBox="1"/>
          <p:nvPr/>
        </p:nvSpPr>
        <p:spPr>
          <a:xfrm flipH="1">
            <a:off x="4809241" y="5814844"/>
            <a:ext cx="18887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b="1" dirty="0">
                <a:solidFill>
                  <a:srgbClr val="FFC000"/>
                </a:solidFill>
              </a:rPr>
              <a:t>Sravya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B37BDEE-E30A-A15C-C581-C3128AEE7FE4}"/>
              </a:ext>
            </a:extLst>
          </p:cNvPr>
          <p:cNvSpPr txBox="1"/>
          <p:nvPr/>
        </p:nvSpPr>
        <p:spPr>
          <a:xfrm>
            <a:off x="4841197" y="6672035"/>
            <a:ext cx="20168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pc="341" dirty="0">
                <a:solidFill>
                  <a:srgbClr val="FFFFFF"/>
                </a:solidFill>
                <a:latin typeface="Blinker"/>
              </a:rPr>
              <a:t>Programmer</a:t>
            </a:r>
            <a:endParaRPr lang="en-IN" sz="2000" dirty="0"/>
          </a:p>
        </p:txBody>
      </p:sp>
      <p:pic>
        <p:nvPicPr>
          <p:cNvPr id="32" name="Graphic 31" descr="User with solid fill">
            <a:extLst>
              <a:ext uri="{FF2B5EF4-FFF2-40B4-BE49-F238E27FC236}">
                <a16:creationId xmlns:a16="http://schemas.microsoft.com/office/drawing/2014/main" id="{8628DCC2-44F8-A505-739C-64F2627B39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66546" y="4108065"/>
            <a:ext cx="2072454" cy="1705624"/>
          </a:xfrm>
          <a:prstGeom prst="rect">
            <a:avLst/>
          </a:prstGeom>
        </p:spPr>
      </p:pic>
      <p:pic>
        <p:nvPicPr>
          <p:cNvPr id="33" name="Graphic 32" descr="User with solid fill">
            <a:extLst>
              <a:ext uri="{FF2B5EF4-FFF2-40B4-BE49-F238E27FC236}">
                <a16:creationId xmlns:a16="http://schemas.microsoft.com/office/drawing/2014/main" id="{7E7B65DD-D504-8909-7300-C1A455C621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370696" y="4119897"/>
            <a:ext cx="2085589" cy="1497324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33" b="-3333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Freeform 3"/>
          <p:cNvSpPr/>
          <p:nvPr/>
        </p:nvSpPr>
        <p:spPr>
          <a:xfrm>
            <a:off x="0" y="0"/>
            <a:ext cx="18288000" cy="4273013"/>
          </a:xfrm>
          <a:custGeom>
            <a:avLst/>
            <a:gdLst/>
            <a:ahLst/>
            <a:cxnLst/>
            <a:rect l="l" t="t" r="r" b="b"/>
            <a:pathLst>
              <a:path w="18288000" h="4273013">
                <a:moveTo>
                  <a:pt x="0" y="0"/>
                </a:moveTo>
                <a:lnTo>
                  <a:pt x="18288000" y="0"/>
                </a:lnTo>
                <a:lnTo>
                  <a:pt x="18288000" y="4273013"/>
                </a:lnTo>
                <a:lnTo>
                  <a:pt x="0" y="42730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5558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3877720" y="5349478"/>
            <a:ext cx="10532560" cy="5520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3600" spc="1152" dirty="0">
                <a:solidFill>
                  <a:srgbClr val="FFBD59"/>
                </a:solidFill>
                <a:latin typeface="Garet"/>
              </a:rPr>
              <a:t>HACKTOBER FEST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510202" y="3613547"/>
            <a:ext cx="13267596" cy="1838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400"/>
              </a:lnSpc>
            </a:pPr>
            <a:r>
              <a:rPr lang="en-US" sz="12000" dirty="0">
                <a:solidFill>
                  <a:srgbClr val="FFFFFF"/>
                </a:solidFill>
                <a:latin typeface="League Spartan"/>
              </a:rPr>
              <a:t>Thank You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80</TotalTime>
  <Words>264</Words>
  <Application>Microsoft Office PowerPoint</Application>
  <PresentationFormat>Custom</PresentationFormat>
  <Paragraphs>37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21" baseType="lpstr">
      <vt:lpstr>Glacial Indifference Bold</vt:lpstr>
      <vt:lpstr>Poppins</vt:lpstr>
      <vt:lpstr>Arial</vt:lpstr>
      <vt:lpstr>Garet</vt:lpstr>
      <vt:lpstr>League Spartan</vt:lpstr>
      <vt:lpstr>Wingdings</vt:lpstr>
      <vt:lpstr>Calibri</vt:lpstr>
      <vt:lpstr>Glacial Indifference</vt:lpstr>
      <vt:lpstr>Mont Bold</vt:lpstr>
      <vt:lpstr>Garet Bold</vt:lpstr>
      <vt:lpstr>Blinker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and Pink Futuristic Dark Mode Technology Pitch Deck Presentation</dc:title>
  <cp:lastModifiedBy>Sravya Kunchala</cp:lastModifiedBy>
  <cp:revision>5</cp:revision>
  <dcterms:created xsi:type="dcterms:W3CDTF">2006-08-16T00:00:00Z</dcterms:created>
  <dcterms:modified xsi:type="dcterms:W3CDTF">2023-10-28T06:31:13Z</dcterms:modified>
  <dc:identifier>DAFxrxF-qp8</dc:identifier>
</cp:coreProperties>
</file>